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70" r:id="rId1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2" name="Rektangel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ktangel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ktangel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ktangel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ktangel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a-DK"/>
              <a:t>Klik for at redigere undertiteltypografien i masteren</a:t>
            </a:r>
            <a:endParaRPr kumimoji="0" lang="en-US"/>
          </a:p>
        </p:txBody>
      </p:sp>
      <p:sp>
        <p:nvSpPr>
          <p:cNvPr id="56" name="Rektangel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ktangel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ktangel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ktangel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ombinationstegning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Kombinationstegning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Kombinationstegning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Kombinationstegning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Kombinationstegning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Kombinationstegning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Kombinationstegning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Kombinationstegning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Kombinationstegning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Kombinationstegning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Kombinationstegning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Kombinationstegning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Kombinationstegning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Kombinationstegning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Kombinationstegning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ktangel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ktangel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ktangel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6" name="Rektangel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ktangel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ktangel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ktangel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ktangel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ktangel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ktangel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ktangel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Lige forbindelse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Lige forbindelse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Lige forbindelse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Lige forbindelse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a-DK"/>
              <a:t>Klik på ikonet for at tilføje et billede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grpSp>
        <p:nvGrpSpPr>
          <p:cNvPr id="14" name="Grup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Lige forbindelse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Lige forbindelse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Lige forbindelse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Lige forbindelse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Lige forbindelse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Lige forbindelse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ktangel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ktangel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ktangel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ktangel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/>
              <a:t>Klik for at redigere typografi i masteren</a:t>
            </a:r>
          </a:p>
          <a:p>
            <a:pPr lvl="1" eaLnBrk="1" latinLnBrk="0" hangingPunct="1"/>
            <a:r>
              <a:rPr kumimoji="0" lang="da-DK"/>
              <a:t>Andet niveau</a:t>
            </a:r>
          </a:p>
          <a:p>
            <a:pPr lvl="2" eaLnBrk="1" latinLnBrk="0" hangingPunct="1"/>
            <a:r>
              <a:rPr kumimoji="0" lang="da-DK"/>
              <a:t>Tredje niveau</a:t>
            </a:r>
          </a:p>
          <a:p>
            <a:pPr lvl="3" eaLnBrk="1" latinLnBrk="0" hangingPunct="1"/>
            <a:r>
              <a:rPr kumimoji="0" lang="da-DK"/>
              <a:t>Fjerde niveau</a:t>
            </a:r>
          </a:p>
          <a:p>
            <a:pPr lvl="4" eaLnBrk="1" latinLnBrk="0" hangingPunct="1"/>
            <a:r>
              <a:rPr kumimoji="0" lang="da-DK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C6B5A02-1A2A-4456-A8A8-DDC5D28769F0}" type="datetimeFigureOut">
              <a:rPr lang="da-DK" smtClean="0"/>
              <a:pPr/>
              <a:t>11-05-2018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da-DK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11F1B2B-5BF0-4A97-8380-6C0B287758C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Hvorfor bliver et sår umuligt? 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tanker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Patient </a:t>
            </a:r>
            <a:r>
              <a:rPr lang="da-DK" dirty="0" err="1"/>
              <a:t>compliance</a:t>
            </a:r>
            <a:endParaRPr lang="da-DK" dirty="0"/>
          </a:p>
          <a:p>
            <a:pPr lvl="1"/>
            <a:r>
              <a:rPr lang="da-DK" dirty="0"/>
              <a:t>Kompressionsbehandlingen</a:t>
            </a:r>
          </a:p>
          <a:p>
            <a:pPr lvl="1"/>
            <a:r>
              <a:rPr lang="da-DK" dirty="0"/>
              <a:t>Fodtøjet</a:t>
            </a:r>
          </a:p>
          <a:p>
            <a:pPr lvl="2"/>
            <a:r>
              <a:rPr lang="da-DK" dirty="0" err="1"/>
              <a:t>Indesko</a:t>
            </a:r>
            <a:r>
              <a:rPr lang="da-DK" dirty="0"/>
              <a:t>? </a:t>
            </a:r>
            <a:r>
              <a:rPr lang="da-DK" dirty="0" err="1"/>
              <a:t>Pusser</a:t>
            </a:r>
            <a:r>
              <a:rPr lang="da-DK" dirty="0"/>
              <a:t>?</a:t>
            </a:r>
          </a:p>
          <a:p>
            <a:pPr lvl="2"/>
            <a:endParaRPr lang="da-DK" dirty="0"/>
          </a:p>
          <a:p>
            <a:pPr lvl="1"/>
            <a:r>
              <a:rPr lang="da-DK" dirty="0"/>
              <a:t>Har vi sikkerhed ?</a:t>
            </a:r>
          </a:p>
          <a:p>
            <a:pPr lvl="2"/>
            <a:r>
              <a:rPr lang="da-DK" dirty="0"/>
              <a:t>Medicinering som eksempel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Den daglige sårbehandling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Postevand/saltvand i rigelige mængder</a:t>
            </a:r>
          </a:p>
          <a:p>
            <a:endParaRPr lang="da-DK" dirty="0"/>
          </a:p>
          <a:p>
            <a:r>
              <a:rPr lang="da-DK" dirty="0" err="1"/>
              <a:t>Debridering</a:t>
            </a:r>
            <a:endParaRPr lang="da-DK" dirty="0"/>
          </a:p>
          <a:p>
            <a:endParaRPr lang="da-DK" dirty="0"/>
          </a:p>
          <a:p>
            <a:r>
              <a:rPr lang="da-DK" dirty="0"/>
              <a:t>skifteinterval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a-DK" dirty="0"/>
          </a:p>
          <a:p>
            <a:endParaRPr lang="da-DK" dirty="0"/>
          </a:p>
          <a:p>
            <a:r>
              <a:rPr lang="da-DK" dirty="0"/>
              <a:t>Patienten                                         Organisationen      </a:t>
            </a:r>
          </a:p>
          <a:p>
            <a:endParaRPr lang="da-DK" dirty="0"/>
          </a:p>
          <a:p>
            <a:r>
              <a:rPr lang="da-DK" dirty="0"/>
              <a:t>Den faglige                                      Produkterne</a:t>
            </a:r>
          </a:p>
          <a:p>
            <a:r>
              <a:rPr lang="da-DK" dirty="0"/>
              <a:t>Kompetence				   	</a:t>
            </a:r>
          </a:p>
          <a:p>
            <a:r>
              <a:rPr lang="da-DK" dirty="0"/>
              <a:t>	</a:t>
            </a:r>
          </a:p>
        </p:txBody>
      </p:sp>
      <p:sp>
        <p:nvSpPr>
          <p:cNvPr id="4" name="Rektangel 3"/>
          <p:cNvSpPr/>
          <p:nvPr/>
        </p:nvSpPr>
        <p:spPr>
          <a:xfrm>
            <a:off x="3131840" y="2852936"/>
            <a:ext cx="2808312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 er de nemme frugter, at plukke?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a-DK" dirty="0"/>
          </a:p>
          <a:p>
            <a:endParaRPr lang="da-DK" dirty="0"/>
          </a:p>
          <a:p>
            <a:r>
              <a:rPr lang="da-DK" dirty="0"/>
              <a:t>Patienten                                         Organisationen      </a:t>
            </a:r>
          </a:p>
          <a:p>
            <a:endParaRPr lang="da-DK" dirty="0"/>
          </a:p>
          <a:p>
            <a:r>
              <a:rPr lang="da-DK" dirty="0"/>
              <a:t>Den faglige                                      Produkterne</a:t>
            </a:r>
          </a:p>
          <a:p>
            <a:r>
              <a:rPr lang="da-DK" dirty="0"/>
              <a:t>Kompetence				   	</a:t>
            </a:r>
          </a:p>
          <a:p>
            <a:r>
              <a:rPr lang="da-DK" dirty="0"/>
              <a:t>	</a:t>
            </a:r>
          </a:p>
        </p:txBody>
      </p:sp>
      <p:sp>
        <p:nvSpPr>
          <p:cNvPr id="4" name="Rektangel 3"/>
          <p:cNvSpPr/>
          <p:nvPr/>
        </p:nvSpPr>
        <p:spPr>
          <a:xfrm>
            <a:off x="3491880" y="2852936"/>
            <a:ext cx="2448272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ophelingskurven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Hvorfor heler nogle sår med 40% per uge</a:t>
            </a:r>
          </a:p>
          <a:p>
            <a:endParaRPr lang="da-DK" dirty="0"/>
          </a:p>
          <a:p>
            <a:r>
              <a:rPr lang="da-DK" dirty="0"/>
              <a:t>andre slet ikke!!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14400" y="2564627"/>
            <a:ext cx="7772400" cy="3011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Redskab  TIME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T-issue</a:t>
            </a:r>
            <a:r>
              <a:rPr lang="da-DK" dirty="0"/>
              <a:t> </a:t>
            </a:r>
          </a:p>
          <a:p>
            <a:pPr lvl="1"/>
            <a:r>
              <a:rPr lang="da-DK" dirty="0"/>
              <a:t>Sårbunden</a:t>
            </a:r>
          </a:p>
          <a:p>
            <a:pPr lvl="2"/>
            <a:r>
              <a:rPr lang="da-DK" dirty="0"/>
              <a:t>Bakterier</a:t>
            </a:r>
          </a:p>
          <a:p>
            <a:pPr lvl="3"/>
            <a:r>
              <a:rPr lang="da-DK" dirty="0"/>
              <a:t>Antal bakterier</a:t>
            </a:r>
          </a:p>
          <a:p>
            <a:pPr lvl="3"/>
            <a:r>
              <a:rPr lang="da-DK" dirty="0"/>
              <a:t>Flere forskellige slags</a:t>
            </a:r>
          </a:p>
          <a:p>
            <a:pPr lvl="3"/>
            <a:r>
              <a:rPr lang="da-DK" dirty="0"/>
              <a:t>Hvilke bakterier virulens</a:t>
            </a:r>
          </a:p>
          <a:p>
            <a:pPr lvl="2"/>
            <a:r>
              <a:rPr lang="da-DK" dirty="0"/>
              <a:t>Nekroser</a:t>
            </a:r>
          </a:p>
          <a:p>
            <a:pPr lvl="3"/>
            <a:r>
              <a:rPr lang="da-DK" dirty="0"/>
              <a:t>Gule fugtige</a:t>
            </a:r>
          </a:p>
          <a:p>
            <a:pPr lvl="3"/>
            <a:r>
              <a:rPr lang="da-DK" dirty="0"/>
              <a:t>Sorte tørre</a:t>
            </a:r>
          </a:p>
          <a:p>
            <a:pPr lvl="2"/>
            <a:r>
              <a:rPr lang="da-DK" dirty="0"/>
              <a:t>Underliggende strukturer</a:t>
            </a:r>
          </a:p>
          <a:p>
            <a:pPr lvl="2"/>
            <a:endParaRPr lang="da-D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I-nfektion/inflammation</a:t>
            </a:r>
            <a:endParaRPr lang="da-DK" dirty="0"/>
          </a:p>
          <a:p>
            <a:pPr lvl="1"/>
            <a:r>
              <a:rPr lang="da-DK" dirty="0"/>
              <a:t>Kantrødmen</a:t>
            </a:r>
          </a:p>
          <a:p>
            <a:pPr lvl="2"/>
            <a:r>
              <a:rPr lang="da-DK" dirty="0"/>
              <a:t>Ligetil</a:t>
            </a:r>
          </a:p>
          <a:p>
            <a:pPr lvl="2"/>
            <a:r>
              <a:rPr lang="da-DK" dirty="0"/>
              <a:t>asymmetrisk</a:t>
            </a:r>
          </a:p>
          <a:p>
            <a:pPr lvl="2"/>
            <a:r>
              <a:rPr lang="da-DK" dirty="0"/>
              <a:t>Hidsig</a:t>
            </a:r>
          </a:p>
          <a:p>
            <a:pPr lvl="1"/>
            <a:r>
              <a:rPr lang="da-DK" dirty="0"/>
              <a:t>Lugt</a:t>
            </a:r>
          </a:p>
          <a:p>
            <a:pPr lvl="1"/>
            <a:r>
              <a:rPr lang="da-DK" dirty="0"/>
              <a:t>Smerter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M-oisture</a:t>
            </a:r>
            <a:r>
              <a:rPr lang="da-DK" dirty="0"/>
              <a:t> </a:t>
            </a:r>
          </a:p>
          <a:p>
            <a:pPr lvl="1"/>
            <a:r>
              <a:rPr lang="da-DK" dirty="0"/>
              <a:t> Fugtighed</a:t>
            </a:r>
          </a:p>
          <a:p>
            <a:pPr lvl="2"/>
            <a:r>
              <a:rPr lang="da-DK" dirty="0"/>
              <a:t>Mængden af eksudat</a:t>
            </a:r>
          </a:p>
          <a:p>
            <a:pPr lvl="2"/>
            <a:r>
              <a:rPr lang="da-DK" dirty="0"/>
              <a:t>Arten af eksudat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E-dge</a:t>
            </a:r>
            <a:endParaRPr lang="da-DK" dirty="0"/>
          </a:p>
          <a:p>
            <a:pPr lvl="1"/>
            <a:r>
              <a:rPr lang="da-DK" dirty="0" err="1"/>
              <a:t>Sårkanten/omgivelserne</a:t>
            </a:r>
            <a:endParaRPr lang="da-DK" dirty="0"/>
          </a:p>
          <a:p>
            <a:pPr lvl="2"/>
            <a:r>
              <a:rPr lang="da-DK" dirty="0"/>
              <a:t>Ødem</a:t>
            </a:r>
          </a:p>
          <a:p>
            <a:pPr lvl="2"/>
            <a:r>
              <a:rPr lang="da-DK" dirty="0"/>
              <a:t>Arvæv</a:t>
            </a:r>
          </a:p>
          <a:p>
            <a:pPr lvl="2"/>
            <a:r>
              <a:rPr lang="da-DK" dirty="0" err="1"/>
              <a:t>Aldring/dermatoporose</a:t>
            </a:r>
            <a:endParaRPr lang="da-DK" dirty="0"/>
          </a:p>
          <a:p>
            <a:pPr lvl="2"/>
            <a:r>
              <a:rPr lang="da-DK" dirty="0" err="1"/>
              <a:t>Prednisolonhud</a:t>
            </a:r>
            <a:endParaRPr lang="da-DK" dirty="0"/>
          </a:p>
          <a:p>
            <a:pPr lvl="2">
              <a:buNone/>
            </a:pPr>
            <a:endParaRPr lang="da-DK" dirty="0"/>
          </a:p>
          <a:p>
            <a:pPr lvl="2"/>
            <a:endParaRPr lang="da-DK" dirty="0"/>
          </a:p>
          <a:p>
            <a:pPr lvl="2"/>
            <a:endParaRPr lang="da-D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Diagnosen - er den stillet med relevant metodologi ?</a:t>
            </a:r>
          </a:p>
          <a:p>
            <a:r>
              <a:rPr lang="da-DK" dirty="0"/>
              <a:t>Medicinering</a:t>
            </a:r>
          </a:p>
          <a:p>
            <a:r>
              <a:rPr lang="da-DK" dirty="0"/>
              <a:t>Mobilitet</a:t>
            </a:r>
          </a:p>
          <a:p>
            <a:r>
              <a:rPr lang="da-DK" dirty="0"/>
              <a:t>BMI</a:t>
            </a:r>
          </a:p>
          <a:p>
            <a:endParaRPr lang="da-DK" dirty="0"/>
          </a:p>
          <a:p>
            <a:endParaRPr lang="da-D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Produkterne????</a:t>
            </a:r>
          </a:p>
          <a:p>
            <a:pPr lvl="1"/>
            <a:r>
              <a:rPr lang="da-DK" dirty="0"/>
              <a:t>Korrekt anvendelse !!!!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Kendskab til produkterne</a:t>
            </a:r>
          </a:p>
          <a:p>
            <a:pPr lvl="2"/>
            <a:r>
              <a:rPr lang="da-DK" dirty="0"/>
              <a:t>Der ses mange forskellige kombinationer, nogle mere hensigtsmæssige end andre.</a:t>
            </a:r>
          </a:p>
          <a:p>
            <a:pPr lvl="1"/>
            <a:endParaRPr lang="da-D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398</TotalTime>
  <Words>148</Words>
  <Application>Microsoft Office PowerPoint</Application>
  <PresentationFormat>Skærmshow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9" baseType="lpstr">
      <vt:lpstr>Consolas</vt:lpstr>
      <vt:lpstr>Corbel</vt:lpstr>
      <vt:lpstr>Wingdings</vt:lpstr>
      <vt:lpstr>Wingdings 2</vt:lpstr>
      <vt:lpstr>Wingdings 3</vt:lpstr>
      <vt:lpstr>Metro</vt:lpstr>
      <vt:lpstr>Hvorfor bliver et sår umuligt? </vt:lpstr>
      <vt:lpstr>ophelingskurven</vt:lpstr>
      <vt:lpstr>PowerPoint-præsentation</vt:lpstr>
      <vt:lpstr>Redskab  TIME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Den daglige sårbehandling</vt:lpstr>
      <vt:lpstr>PowerPoint-præsentation</vt:lpstr>
      <vt:lpstr>Hvor er de nemme frugter, at plukke?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Hvorfor bliver et sår umuligt?</dc:title>
  <dc:creator>Rolf</dc:creator>
  <cp:lastModifiedBy>Tina Jakobsen</cp:lastModifiedBy>
  <cp:revision>7</cp:revision>
  <dcterms:created xsi:type="dcterms:W3CDTF">2018-04-05T04:43:35Z</dcterms:created>
  <dcterms:modified xsi:type="dcterms:W3CDTF">2018-05-11T11:09:54Z</dcterms:modified>
</cp:coreProperties>
</file>